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5" r:id="rId1"/>
  </p:sldMasterIdLst>
  <p:sldIdLst>
    <p:sldId id="262" r:id="rId2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1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1B14BA-5AC4-4796-9E24-6F1B783B5E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8737BE2-2DE2-44BF-838C-68A67BAC7D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AEEEC83-1F1E-4FD0-B901-5FEF9A5BE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2/23/2023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9E45603-F4AF-4943-AD82-252AD3777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08746D8-2740-42F6-B895-6D7B19F76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424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1F9A06-3952-4D54-869C-72F2AA3E3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E5390AA-E2D9-4377-AF89-C94DDC85DF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CCA9F4-EAB5-4EEE-BFFB-B1BC78A60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2/23/2023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59886D3-9715-41F2-ACB5-8AD866E0E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4D770D4-7236-454D-A119-7DA3FAB60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15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286596-A98C-4425-AF4D-3C236A72A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F24901E-714F-4E9E-AAF1-C452158B74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C1289BB-34BE-461D-BD94-34BE664F1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2/23/2023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E84F4D9-2D4C-4FB0-B291-01E0EC3D1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70661D5-9118-433B-A8C1-9A08FE0CA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592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079992-E620-4E28-9000-B9BB25958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E4B86D0-E3D0-47CD-8168-D2DADD89D8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141F535-6546-469B-88A5-BF8103CEAA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3F16919-D0CE-4FEF-A13F-62F303EB5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2/23/2023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6250123-D121-4516-9478-42F88C4EB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ECCA98C-DE05-4669-97FB-DE9170C16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239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C2A8F4-6ECC-4014-AD86-342CE7A6B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618EC19-FDE0-44CC-86A8-39C2A7A6FC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CBC9489-2293-4F58-A0C7-3A9F7D66F3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0B3FF35-E694-4D17-AF7E-8D22A68E84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3DCC1C0-9E6E-4DB9-8034-3908F9B942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A865A05-AE9E-4801-9E4F-30E2EFB7A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2/23/2023</a:t>
            </a:fld>
            <a:endParaRPr lang="en-US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A4B6B9A-8DB8-4C0F-AA07-E315A6B1A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D55E6BC-7DD3-4C30-941F-22F54A219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52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5B43CB-CDBD-42E3-BEEB-88D66E267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71350A9-CEA1-4C89-B3D5-4B7A7391C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2/23/2023</a:t>
            </a:fld>
            <a:endParaRPr lang="en-US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A4433BB-62B5-49CC-8A4E-A9458C539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73DBC79-48A2-44B6-8067-5E26A583C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425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71E39CE-7C38-4B1A-A860-B85043FAC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2/23/2023</a:t>
            </a:fld>
            <a:endParaRPr lang="en-US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56EE0E9-8E89-49B7-B745-CCC87ABA4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6625CF3-A85B-4A5E-A44F-05A7863E6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16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FB448D-432F-4BA0-A9FC-792B78A95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CFDD9C7-001B-46F7-9B02-89B587F1CE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743D2EC-4085-46EA-9077-B9667FD8CE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E3BCCB3-C4E8-42E7-8510-A35BC3953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2/23/2023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7513DEE-BD50-4B34-BDAD-63D938987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55EC47B-A6F2-4322-9456-FA4CB4A3F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63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AF9651-A4D1-413C-A400-DB1340450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2AA7948-D805-4260-A192-DB05CA0F7A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BA13D66-30CA-4C29-B072-75BEED9D09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728FFFE-059B-4C0B-850F-A41AD1CFF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2/23/2023</a:t>
            </a:fld>
            <a:endParaRPr lang="en-US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911D146-B55E-4B94-AE54-EC3DE0A59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06A8324-D054-42CD-8368-C21E5BC96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526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9611A8-42D8-436B-A105-4CD911D0E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772A2F1-961B-4C68-897C-5213B29FD0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62E069F-9098-4483-BC7D-F71EA43C1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2/23/2023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1E62638-FC82-440E-ACB6-12ADF9B41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6EA7761-A721-49DD-AB93-4419315FA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138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AE62B6B-2BA8-4972-8100-F53CA0C72E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2458F3F-5B1F-4C2D-8E21-F8612BB47F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0D79D2-855F-4B3F-AFA4-D93079CA8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2/23/2023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231770B-7D44-4499-ABBA-CD9ECDD9B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6A3B2E-6990-472D-89D1-6FD39ECFC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004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0A50BD8-7792-49C3-B7FB-4524BEB1F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3C1C70B-E78D-4061-844A-62A613E229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632E03-DB5D-4A40-BF35-6EDAD94136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2/23/2023</a:t>
            </a:fld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D615BAE-714C-468B-9A0C-FDE2EC8000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2088079-4D1F-4ACA-8171-1166881D63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584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E8A3A9D3-B504-421A-B07D-50F459FC2A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8635" t="11152" r="5607" b="8275"/>
          <a:stretch/>
        </p:blipFill>
        <p:spPr>
          <a:xfrm>
            <a:off x="849086" y="77190"/>
            <a:ext cx="11124926" cy="66555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73867EB5-46A9-4D25-BA14-F4271782F6C9}"/>
              </a:ext>
            </a:extLst>
          </p:cNvPr>
          <p:cNvSpPr/>
          <p:nvPr/>
        </p:nvSpPr>
        <p:spPr>
          <a:xfrm>
            <a:off x="5229448" y="5363890"/>
            <a:ext cx="451262" cy="391886"/>
          </a:xfrm>
          <a:prstGeom prst="ellipse">
            <a:avLst/>
          </a:prstGeom>
          <a:noFill/>
          <a:ln w="34925"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23B15AE-FDE7-4CFD-B865-6868B5415909}"/>
              </a:ext>
            </a:extLst>
          </p:cNvPr>
          <p:cNvSpPr txBox="1"/>
          <p:nvPr/>
        </p:nvSpPr>
        <p:spPr>
          <a:xfrm>
            <a:off x="10349345" y="125272"/>
            <a:ext cx="1579419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PLAN LOCAL D’URBANISME</a:t>
            </a:r>
          </a:p>
          <a:p>
            <a:pPr algn="ctr"/>
            <a:endParaRPr lang="fr-FR" sz="800" dirty="0"/>
          </a:p>
          <a:p>
            <a:pPr algn="ctr"/>
            <a:r>
              <a:rPr lang="fr-FR" sz="1600" dirty="0"/>
              <a:t>COMMUNE DU MESNIL-AMELOT</a:t>
            </a:r>
          </a:p>
          <a:p>
            <a:pPr algn="ctr"/>
            <a:endParaRPr lang="fr-FR" sz="800" dirty="0"/>
          </a:p>
          <a:p>
            <a:pPr algn="ctr"/>
            <a:r>
              <a:rPr lang="fr-FR" sz="1200" dirty="0"/>
              <a:t>APPROBATION</a:t>
            </a:r>
          </a:p>
          <a:p>
            <a:pPr algn="ctr"/>
            <a:r>
              <a:rPr lang="fr-FR" sz="1200" dirty="0"/>
              <a:t>DE LA REVISION ALLEGEE N°2</a:t>
            </a:r>
          </a:p>
          <a:p>
            <a:pPr algn="ctr"/>
            <a:endParaRPr lang="fr-FR" sz="800" dirty="0"/>
          </a:p>
          <a:p>
            <a:pPr algn="ctr"/>
            <a:r>
              <a:rPr lang="fr-FR" sz="1400"/>
              <a:t>7 FEVRIER 2023</a:t>
            </a:r>
            <a:endParaRPr lang="fr-FR" sz="1400" dirty="0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2205255F-131C-4B17-AC33-22B7070D9DBE}"/>
              </a:ext>
            </a:extLst>
          </p:cNvPr>
          <p:cNvGrpSpPr/>
          <p:nvPr/>
        </p:nvGrpSpPr>
        <p:grpSpPr>
          <a:xfrm>
            <a:off x="4393870" y="4690755"/>
            <a:ext cx="451262" cy="391886"/>
            <a:chOff x="4393870" y="4690755"/>
            <a:chExt cx="451262" cy="391886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E165C91C-D65B-4422-A7A7-6CF9C238C3DF}"/>
                </a:ext>
              </a:extLst>
            </p:cNvPr>
            <p:cNvSpPr/>
            <p:nvPr/>
          </p:nvSpPr>
          <p:spPr>
            <a:xfrm>
              <a:off x="4393870" y="4690755"/>
              <a:ext cx="451262" cy="391886"/>
            </a:xfrm>
            <a:prstGeom prst="ellipse">
              <a:avLst/>
            </a:prstGeom>
            <a:noFill/>
            <a:ln w="34925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4054009E-25BB-4B6B-BD87-D1D4A4C22D39}"/>
                </a:ext>
              </a:extLst>
            </p:cNvPr>
            <p:cNvCxnSpPr>
              <a:stCxn id="5" idx="1"/>
              <a:endCxn id="5" idx="5"/>
            </p:cNvCxnSpPr>
            <p:nvPr/>
          </p:nvCxnSpPr>
          <p:spPr>
            <a:xfrm>
              <a:off x="4459956" y="4748145"/>
              <a:ext cx="319090" cy="277106"/>
            </a:xfrm>
            <a:prstGeom prst="line">
              <a:avLst/>
            </a:prstGeom>
            <a:ln w="34925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C20D0E0C-CE30-4DA4-95B0-1C25AEEE40CF}"/>
                </a:ext>
              </a:extLst>
            </p:cNvPr>
            <p:cNvCxnSpPr>
              <a:cxnSpLocks/>
              <a:stCxn id="5" idx="7"/>
              <a:endCxn id="5" idx="3"/>
            </p:cNvCxnSpPr>
            <p:nvPr/>
          </p:nvCxnSpPr>
          <p:spPr>
            <a:xfrm flipH="1">
              <a:off x="4459956" y="4748145"/>
              <a:ext cx="319090" cy="277106"/>
            </a:xfrm>
            <a:prstGeom prst="line">
              <a:avLst/>
            </a:prstGeom>
            <a:ln w="349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627E5326-F075-4479-A8DC-A37EEF2A3E20}"/>
              </a:ext>
            </a:extLst>
          </p:cNvPr>
          <p:cNvCxnSpPr>
            <a:cxnSpLocks/>
          </p:cNvCxnSpPr>
          <p:nvPr/>
        </p:nvCxnSpPr>
        <p:spPr>
          <a:xfrm flipH="1">
            <a:off x="5295534" y="5421280"/>
            <a:ext cx="319090" cy="277106"/>
          </a:xfrm>
          <a:prstGeom prst="line">
            <a:avLst/>
          </a:prstGeom>
          <a:ln w="349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B082B5E1-C752-4273-947B-78B90C5A8F9D}"/>
              </a:ext>
            </a:extLst>
          </p:cNvPr>
          <p:cNvCxnSpPr/>
          <p:nvPr/>
        </p:nvCxnSpPr>
        <p:spPr>
          <a:xfrm>
            <a:off x="5291889" y="5421280"/>
            <a:ext cx="319090" cy="277106"/>
          </a:xfrm>
          <a:prstGeom prst="line">
            <a:avLst/>
          </a:prstGeom>
          <a:ln w="34925">
            <a:solidFill>
              <a:srgbClr val="00B0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213252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17</Words>
  <Application>Microsoft Office PowerPoint</Application>
  <PresentationFormat>Grand écran</PresentationFormat>
  <Paragraphs>8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Quentin LEPILLIEZ</dc:creator>
  <cp:lastModifiedBy>Quentin LEPILLIEZ</cp:lastModifiedBy>
  <cp:revision>4</cp:revision>
  <cp:lastPrinted>2023-01-12T11:53:33Z</cp:lastPrinted>
  <dcterms:created xsi:type="dcterms:W3CDTF">2023-01-12T11:30:57Z</dcterms:created>
  <dcterms:modified xsi:type="dcterms:W3CDTF">2023-02-23T08:28:35Z</dcterms:modified>
</cp:coreProperties>
</file>